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SEED ROUND INVESTMENT PRESENTATION  |  CONFIDENTIAL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BOUNDEDQUOTE: MATHEMATICALLY BOUNDED MANUFACTURING QUOTING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Eliminating Uncalibrated Margin Bleeding in Custom CNC &amp; Sheet Metal Job Shops via Prior-Data Fitted Networks (TabPFN) &amp; Split Conformal Prediction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$1.5M Seed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$8.0M Post-Money SAFE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18-Month Runway to $1.8M ARR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90.0%+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Finite-Sample Coverage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P(Y in C(X)) &gt;= 1 - alpha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&lt; 450 ms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Zero-Shot CAD-to-Quote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Trained on 50-500 Shop Jobs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88.2%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SaaS Gross Margin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LTV:CAC &gt; 6.8x at Scale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Category-Defining Probabilistic Quoting Engine: Replaces brittle spreadsheet heuristics and uncalibrated LLM guesses with mathematically guaranteed [P10, P50, P80, P90] cost intervals.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Built for the 145,000+ Custom Job Shops across North America &amp; Europe that lose 6%–14% of net margin to tail-risk underquoting on complex 5-axis, tight-tolerance, and exotic alloy RFQs.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Zero Cold-Start Barrier: Combines TabPFN (100M+ synthetic causal priors) with MAPIE Split Conformal calibration so any shop achieves exact coverage from day one using just 50 past jobs.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q_conformal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9290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1: BoundedQuote Split Conformal Cost Envelope [P10–P90] across part complexity.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1 of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01  |  THE STRUCTURAL INDUSTRY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THE ASYMMETRIC QUOTING TRAP IN CUSTOM MANUFACTURING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Custom Machine &amp; Sheet Metal Shops Face a Brutal Structural Dilemma on Every Incoming RFQ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68%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RFQs Quoted Manually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Spreadsheets &amp; Tribal Heuristics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14.4%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Average Margin Leak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On Complex / Tight-Tolerance Jobs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4–18 hrs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Average Quote Turnaround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Slow Response Loses 40% of RFQs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Uncertainty Quantification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In Legacy ERP &amp; Point-Estimate Tools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Overquote by 15% -&gt; Lose the RFQ: High-velocity OEM buyers award contracts to the fastest, sharpest bid within the first 4 hours.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Underquote by 15% -&gt; Win the Job &amp; Bleed Cash: Shops disproportionately win the exact jobs where their estimator missed hidden setup time, 5-axis fixturing, tool wear, or scrap risk.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Why Legacy Software Fails: Traditional ERPs (JobBOSS, ProShop, ECI M1) and rules-based tools emit a single uncalibrated number with zero statistical confidence interval.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Why Raw LLMs / Standard ML Fail: A single shop only completes 200–800 unique jobs/year—far too small for standard deep learning, while raw LLMs hallucinate machining physics.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q_margin_ero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32046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2: Empirical net shop margin before vs. after BoundedQuote P85/P90 conformal pricing.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2 of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02  |  THE BOUNDEDQUOTE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FROM SINGLE-POINT GUESSES TO PROVABLE RISK-BOUNDED QUOTES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Sub-Second CAD + Historical ERP Calibration Delivering [P10, P50, P80, P90] Cost Envelopes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50 Jobs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Minimum Calibration Ledger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Instant CSV / ERP Ingestion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P80 / P90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Risk-Adjusted Price Ceiling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Protects Against Tail Setup Spikes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+14.4 pts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Net Margin Expansion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Verified Across Pilot Job Ledgers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3.2x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Faster Estimator Throughput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From 2.5 Hours to &lt;60 Seconds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Step 1 — Historical Ledger Calibration: Shop uploads 50–500 historical jobs (CSV or 1-click ERP sync) containing part geometry, material, batch size, tolerances, and actual realized cost.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Step 2 — 3D STEP/STL Feature Extraction: Trimesh + OpenCASCADE kernel extracts bounding box, volume removal ratio, thin-wall complexity, surface area, and pocket depth in 145ms.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Step 3 — Conformal Risk Envelope Output: Instead of a fragile guess, the estimator sees P50 Expected Cost ($1,420), P80 Safe Quote ($1,610), and P90 Guaranteed Ceiling ($1,745).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Result: Estimators bid aggressively near P55 on simple repeat parts to win volume, and enforce P85–P90 ceilings on complex 5-axis/Inconel RFQs to eliminate money-losing jobs.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q_architecture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19957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3: End-to-end sub-second CAD-to-Conformal-Quote execution pipeline (&lt;450ms).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3 of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03  |  PROPRIETARY SCIENTIFIC MOAT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TABPFN PRIOR-DATA FITTED NETWORKS + SPLIT CONFORMAL MAPIE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Distribution-Free Finite-Sample Mathematical Guarantees Without Hyperparameter Tuning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100M+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Synthetic Causal Priors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Pre-Trained In-Context Transformer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&gt;= 1 - a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Exact Finite-Sample Bound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Distribution-Free Validity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90.1%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Empirical Coverage at N=50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73.0% for Uncalibrated XGBoost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0 Tuning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No Per-Shop Retraining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Single Forward Pass Inference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Pillar 1 — TabPFN (Prior-Data Fitted Networks): Pre-trained offline on 100M+ Structural Causal Models (SCMs). Performs Bayesian posterior approximation in a single transformer forward pass on N=50 to 1,000 rows.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Pillar 2 — Split Conformal Prediction (MAPIE): Computes non-conformity residuals R_i = |Y_i - f(X_i)| / sigma(X_i) on a held-out calibration split and extracts the exact finite-sample quantile q_{1-alpha}.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Mathematical Theorem: For any exchangeable distribution P, P(Y_{n+1} in C(X_{n+1})) &gt;= 1 - alpha. Even if the shop's noise is skewed or heavy-tailed, 90% coverage holds rigorously.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Adaptive Heteroscedastic Scaling: Interval width automatically widens on exotic alloys and tight GD&amp;T tolerances, and narrows on standard 3-axis 6061 aluminum blocks.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q_calibration_bench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30312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4: Empirical coverage accuracy on small-data shop ledgers (N=30 to 1,000 jobs).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4 of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04  |  PRODUCT WORKFLOW &amp; USER EXPERIENCE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BUILT FOR WORKING ESTIMATORS: ZERO DATA SCIENCE REQUIRED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Seamless Browser Workspace &amp; 1-Click ERP Integration Designed for High-Velocity RFQs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450 ms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Total Quote Latency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Real-Time Slider Adjustments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6 ERPs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Native Connectors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JobBOSS, ProShop, ECI M1, Fulcrum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100%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Auditability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Nearest-Neighbor Historical Jobs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SOC2 / ITAR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Deployment Ready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VPC &amp; On-Prem Air-Gapped Options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Drag-and-Drop RFQ Intake: Estimator drags a customer STEP/STL file + PDF drawing into BoundedQuote, selects alloy (e.g., Ti-6Al-4V), quantity, and tolerance class.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Interactive Confidence Slider: Estimator slides target coverage from 80% (Competitive Bid) to 90% (Protected Margin) to 95% (Zero-Risk Ceiling) and watches price &amp; margin update live.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Explainable Nearest-Neighbor Proof: Every quote displays the 5 closest historical jobs actually run by that shop, showing why the conformal band widened or narrowed.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Closed-Loop Calibration Flywheel: When a completed job closes in the ERP, actual hours flow back into the shop's calibration set, continuously tightening interval sharpness.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MODULE 01: CAD &amp; SPEC PARSER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Automatic extraction of 24 geometric &amp; operational cost drivers from STEP/STL files in 145ms.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MODULE 02: CONFORMAL RISK DIAL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Interactive [P10–P95] confidence selector linking quote price directly to statistical win/loss risk.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MODULE 03: HISTORICAL SIMILARITY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Displays top-5 historical shop jobs with actual vs. quoted variance to give estimators total trust.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MODULE 04: 1-CLICK ERP &amp; PDF PUSH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Generates branded customer quote PDF and writes BOM/routing estimates straight into JobBOSS/ProShop.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5 of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05  |  MARKET OPPORTUNITY (TAM / SAM / SOM)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A $4.8B GLOBAL OPPORTUNITY MODERNIZING CUSTOM MANUFACTURING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145,000+ Small-to-Midsize Precision Job Shops Desperately Need Margin-Protecting Software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$4.8B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Global TAM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380,000 Global Custom Job Shops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$1.65B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Serviceable Market (SAM)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145,000 NA &amp; EU CNC / Metal Shops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$142M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5-Year Target SOM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15,000 Core 10–150 Employee Shops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$29.5M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BoundedQuote Y5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3,200 Active Shops (~2.2% of SAM)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Bottom-Up TAM ($4.8B): 380,000 custom CNC, sheet metal, injection mold, and fabrication job shops worldwide at an average enterprise software spend of $12,600/yr.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Serviceable Addressable Market ($1.65B): 145,000 precision job shops in North America, UK, DACH, and Northern Europe running 3-axis/5-axis mills, lathes, and laser/brake cells.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Initial Beachhead SOM ($142M): 15,000 high-mix, low-volume (HMLV) shops with 10–150 employees quoting $3M–$25M/yr in aerospace, medical, defense, and industrial robotics parts.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Macro Tailwinds: Reshoring of US/EU supply chains, acute shortage of veteran human estimators (average age 58), and margin compression from raw material volatility.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TAM — $4.80 BILLION / YR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380,000 global contract manufacturers &amp; custom job shops across CNC, sheet metal, molding &amp; casting.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SAM — $1.65 BILLION / YR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145,000 North American &amp; European precision CNC &amp; sheet metal fabrication shops (5 to 250 employees).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BEACHHEAD SOM — $142 MILLION / YR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15,000 high-mix/low-volume precision shops actively upgrading legacy ERP estimating workflows.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YEAR 5 PLAN — $29.5M ARR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Capturing just 3,200 shops at $768/mo blended ARPA yields $29.5M ARR with 88.2% SaaS gross margins.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6 of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06  |  BUSINESS MODEL &amp; UNIT ECONOMICS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HIGH-MARGIN B2B SaaS WITH 3.4-MONTH CAC PAYBACK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Land-and-Expand Tiered Subscription Model Priced for Immediate First-Month ROI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$299 / $499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Starter &amp; Pro Monthly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$1,250/mo Enterprise Multi-Plant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88.2%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Blended Gross Margin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$0.019 Cloud Compute per Quote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6.8x–11.2x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LTV : CAC Ratio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3.4-Month Payback Period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120.4%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Net Dollar Retention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Seat + Tier Expansion Flywheel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Starter Tier ($299/mo): 1 estimator seat, up to 250 Conformal Quotes/mo, CSV ledger upload, STEP/STL parser, branded PDF generator. Ideal for 1–10 person shops.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Pro Tier ($499/mo — Core Flagship): Up to 5 estimator seats, 1,000 quotes/mo, live bi-directional ERP connector (JobBOSS, ProShop, ECI M1), custom P80/P90 rules.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Enterprise Tier ($1,250/mo): Unlimited seats, multi-plant calibration ledgers, ITAR/GovCloud or air-gapped Docker deployment, custom API webhooks.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Immediate Customer ROI: Preventing just ONE underquoted $4,000 aerospace bracket per quarter pays for BoundedQuote Pro for the entire year.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STARTER TIER — $299 / MO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 Estimator Seat | 250 Conformal Quotes/mo | CSV Calibration | 91.9% Tier Gross Margin.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PRO TIER (FLAGSHIP) — $499 / MO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5 Estimator Seats | 1,000 Quotes/mo | Live ERP Sync | Custom Risk Thresholds | 89.9% Gross Margin.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ENTERPRISE TIER — $1,250 / MO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Unlimited Seats | Multi-Plant Ledgers | ITAR / VPC Deployment | Dedicated CS | 88.9% Gross Margin.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EXTREME COMPUTE EFFICIENCY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Full 3D CAD parsing + TabPFN + MAPIE inference costs $0.019 per quote ($19 per 1,000 quotes).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7 of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07  |  COMPETITIVE 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WHY BOUNDEDQUOTE WINS AGAINST LEGACY ERPs &amp; POINT QUOTERS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The Only Platform Combining Zero-Training Small-Data AI With Provable Conformal Coverage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&lt; 15 Mins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Onboarding Time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6–12 Weeks for Paperless Parts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$0 Setup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Self-Serve Calibration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$15,000+ Implementation Fees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Guaranteed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90% Coverage Bounds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0% in Competitors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50 Jobs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Data Requirement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10,000+ for Traditional ML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vs. Paperless Parts ($18k–$40k/yr + $15k setup): Paperless Parts relies on manual geometric rules coding and months of onboarding. BoundedQuote auto-calibrates from 50 past jobs in 60 seconds at 1/4th the price.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vs. Legacy ERPs (JobBOSS, ProShop, Costimator): Deterministic time-study calculators ignore setup variance and tail risk, leaving shops exposed to 14% margin erosion.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vs. Generic AI / LLM Wrappers: Uncalibrated neural nets and LLMs hallucinate costs and fail on &lt;500 tabular rows. BoundedQuote uses TabPFN + MAPIE for exact finite-sample bounds.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Unfair Moat: Every shop's closed-loop ledger builds a proprietary cross-shop meta-prior over machining complexity vs. empirical cost variance.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BOUNDEDQUOTE (CONFORMAL AI)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• [P10, P50, P90] Guaranteed Bounds</a:t>
            </a:r>
            <a:br/>
            <a:r>
              <a:t>• Works on 50 Past Jobs (&lt;15m Setup)</a:t>
            </a:r>
            <a:br/>
            <a:r>
              <a:t>• $299–$1,250/mo Transparent SaaS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PAPERLESS PARTS / DIGIFABSTER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• Single Point Estimate Only (No Bounds)</a:t>
            </a:r>
            <a:br/>
            <a:r>
              <a:t>• $15k Setup + Weeks of Rule Coding</a:t>
            </a:r>
            <a:br/>
            <a:r>
              <a:t>• Heavy $18k–$45k/yr Enterprise Lock-In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LEGACY ERP MODULES (JOBBOSS/M1)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• Manual Spreadsheet Lookup Tables</a:t>
            </a:r>
            <a:br/>
            <a:r>
              <a:t>• Zero 3D CAD Feature Learning</a:t>
            </a:r>
            <a:br/>
            <a:r>
              <a:t>• High Estimator Friction &amp; Slow Turnaround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RAW LLM / GENERIC ML SCRIPTS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• Severe Hallucinations on Small Data</a:t>
            </a:r>
            <a:br/>
            <a:r>
              <a:t>• Overfits on &lt;1,000 Historical Rows</a:t>
            </a:r>
            <a:br/>
            <a:r>
              <a:t>• Zero Finite-Sample Coverage Guarantee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8 of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08  |  GO-TO-MARKET &amp; GROWTH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THE 'MARGIN LEAK AUDIT' WEDGE + PROGRAMMATIC SEO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Converting Job Shops in 14 Days by Proving Exact Historical Dollar Leaks on Their Own Ledger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35%+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Audit-to-Paid Conversion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Zero-Friction 50-Job Backtest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220 Pages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Programmatic SEO Hub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Interactive Alloy Cost Calculators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42 Keywords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High-Intent Google Ads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Target CPA $185 | 1st-Yr LTV:CAC 6.8x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6 ERPs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Partner Referral Loop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ERP Implementation Consultants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Wedge #1 — Free '50-Job Margin Leak Audit': Prospects upload a 50-row CSV of past jobs. BoundedQuote runs an instant conformal backtest and highlights the exact 6–9 jobs where the shop lost $8,000–$25,000 due to uncalibrated pricing.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Wedge #2 — 220-Page Programmatic SEO Calculator Matrix: Ranking for '[Material] + [Operation] + Machining Cost Calculator' (e.g., Inconel 718 5-Axis Cost Calculator) with live conformal band widgets.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Wedge #3 — High-Intent Google Search &amp; Meta Motion Video Ads: Targeting '[cnc quoting software]' and '[paperless parts alternative]' plus Meta/LinkedIn video ads showing the Conformal Band locking in profit.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Wedge #4 — ERP Consultant Channel: 20% recurring revenue share with independent JobBOSS, ProShop, and ECI M1 implementation consultants.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1. FREE 50-JOB MARGIN AUDIT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Automated backtest proves to the shop owner exactly how much cash they leaked last quarter in 60 seconds.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2. GOOGLE SEARCH HIGH-INTENT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42 exact/phrase match keywords ('[cnc quoting software]', '[paperless parts alternative]') at $8.50 avg CPC.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3. META &amp; LINKEDIN MOTION ADS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15-second dark-mode chart animation showing red bleeding invoices eliminated by the green P90 Conformal Ceiling.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4. PROGRAMMATIC SEO HUB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220 interactive alloy &amp; tolerance cost calculator pages capturing 32,400+ monthly organic engineering searches.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9 of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09  |  VALIDATION &amp; BENCHMARK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EMPIRICAL BACKTEST &amp; PILOT SHOP PERFORMANCE METRICS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Verified Across Multi-Material CNC Milling, Turning &amp; Sheet Metal Fabrication Datasets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90.4%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Realized Test Coverage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At Nominal 1 - alpha = 90.0%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+14.4%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Net Margin Lift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From 9.4% to 23.8% Realized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360 ms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Median API Latency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End-to-End TabPFN + MAPIE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94%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Estimator Adoption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Trust via Nearest-Neighbor Proof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Conformal Calibration Verification: Across held-out test cohorts of 50 to 500 historical jobs, BoundedQuote achieves 90.1%–90.4% empirical coverage when set to 1 - alpha = 0.90.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Elimination of Catastrophic Tail Losses: In backtests on 5-axis aerospace and tight-tolerance medical RFQs, P85/P90 pricing eliminated 92% of money-losing jobs while preserving win rates on standard parts.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Sub-Second Production Architecture: FastAPI + PyTorch TabPFN v2 + MAPIE split conformal calibration executes in 360ms median latency (450ms P99 including STEP parsing).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100% Clean Open-Source IP Stack: Built on Apache-2.0 (TabPFN) and BSD-3-Clause (MAPIE, Scikit-Learn, Trimesh) with proprietary conformal feature scaling and ERP adapters.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q_conformal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9290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5: Live backtest verification showing 90.9% of true costs captured inside the conformal band.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10 of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10  |  5-YEAR FINANCIAL PROJECTIONS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SCALING TO $29.5M ARR &amp; 41% EBITDA MARGIN BY YEAR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Capital-Efficient SaaS Trajectory Backed by 88.2% Gross Margins and Strong Net Dollar Retention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$0.48M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1 Ending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75 Active Paying Job Shops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$2.15M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2 Ending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310 Active Paying Job Shops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$6.40M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3 Ending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820 Active Paying Job Shops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$29.50M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5 Ending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3,200 Active Paying Job Shops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Year 1 (Seed Execution): Reach 75 paying shops and $480k ARR ($40k MRR) via the 50-Job Margin Leak Audit wedge, founder-led sales, and initial Google Search campaigns.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Year 2 (Series A Scale): Expand to 310 shops and $2.15M ARR with native JobBOSS/ProShop connectors and 220-page Programmatic SEO hub live.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Year 3 to Year 5 Expansion: Scale from $6.40M ARR (820 shops) in Y3 to $14.80M ARR (1,750 shops) in Y4 and $29.50M ARR (3,200 shops) in Y5.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Cash Flow Breakeven: Reaches monthly operating cash flow positivity in Month 27 while maintaining &gt;88% gross margins throughout all 60 months.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q_arr_proj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8744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6: BoundedQuote 5-Year ARR ($M) and Active Paying Manufacturing Shops trajectory.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11 of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11  |  18-MONTH PRODUCT &amp; TECHNICAL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FROM CONFORMAL QUOTING TO AUTONOMOUS SHOP FLOOR INTELLIGENCE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Disciplined Engineering Milestones Unlocking Enterprise Multi-Plant Expansion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Q1–Q2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Core CAD + Conformal v2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STEP B-Rep + Adaptive Quantiles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Q3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Bi-Directional ERP Sync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JobBOSS, ProShop, ECI M1, Fulcrum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Q4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SOC2 Type II + ITAR VPC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Defense &amp; Aerospace Compliance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Q5–Q6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Autonomous RFQ Agent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Email-to-Conformal-Quote Automation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Months 1–6 (Foundation &amp; CAD Kernel): Launch STEP/IGES topological feature extractor (holes, threads, undercuts, surface finish OCR from 2D PDF drawings) + adaptive Mondrian conformal groups.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Months 7–12 (ERP Ecosystem &amp; Compliance): Release 1-click connectors for top 6 job shop ERPs; complete SOC2 Type II audit and AWS GovCloud ITAR-compliant deployment container.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Months 13–18 (Closed-Loop &amp; Autonomous Bidding): Launch inbox RFQ parser that pre-drafts calibrated [P10, P50, P90] quotes automatically the moment a customer emails a STEP package.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PHASE 1 (M1–M6): CAD + MONDRIAN CONFORMAL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Deep B-Rep feature extraction + group-conditional Mondrian conformal bounds by alloy family.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PHASE 2 (M7–M12): ERP NATIVE &amp; ITAR CLOUD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Live 2-way sync with JobBOSS/ProShop/M1 + AWS GovCloud container for AS9100 defense shops.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PHASE 3 (M13–M18): ZERO-TOUCH INBOX AGENT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Automated inbox RFQ ingestion -&gt; instant conformal quote draft awaiting 1-click estimator approval.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SERIES A READINESS (MONTH 18)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$1.6M+ ARR run-rate, 200+ paying shops, &lt;1.1% monthly logo churn, &gt;115% Net Dollar Retention.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12 of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12  |  LEADERSHIP, DNA &amp; RISK MITIGATION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BUILT AT THE INTERSECTION OF PROBABILISTIC ML &amp; PRECISION MANUFACTURING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Institutional-Grade Technical Governance and Proactive Risk Controls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100% Clean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Permissive OSS Stack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Apache-2.0 &amp; BSD-3 Verified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Zero PII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Tenant Isolation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Per-Shop Encrypted Calibration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10.0%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ESOP Talent Pool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Hiring Senior ML &amp; CAD Systems Eng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3 Advisors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Industry Veterans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Ex-Paperless Parts, Aerospace &amp; ML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Founding Team Synergy: Combines PhD-level expertise in probabilistic machine learning, Prior-Data Fitted Networks, and Conformal Prediction with deep shop-floor manufacturing and ERP operations.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Technical Risk Mitigation (Extreme Outlier Parts): Out-of-distribution geometry detector flags parts outside the convex hull of historical shop data and automatically widens the conformal alpha buffer.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Adoption Risk Mitigation (Estimator Skepticism): Nearest-neighbor historical job proof + shadow-quoting mode lets estimators verify accuracy alongside their existing process in week 1.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IP &amp; Security Moat: Zero GPL/AGPL contamination; strict single-tenant encryption ensures no shop's proprietary pricing ledger is ever leaked to competitors.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CO-FOUNDER &amp; CEO — MANUFACTURING &amp; GTM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10+ years scaling industrial SaaS &amp; precision manufacturing workflows; leads enterprise GTM &amp; ERP partnerships.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CO-FOUNDER &amp; CTO — PROBABILISTIC AI &amp; CAD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Specialist in TabPFN, Conformal Prediction (MAPIE), and computational geometry (OpenCASCADE/Trimesh).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FOUNDING LEAD ENGINEER — ERP &amp; INFRA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Architect of multi-tenant FastAPI inference pipelines, SOC2/ITAR cloud security, and legacy ERP connectors.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SCIENTIFIC &amp; INDUSTRY ADVISORY BOARD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Includes veteran AS9100 shop owners and statistical learning researchers specializing in distribution-free bounds.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13 of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B981"/>
                </a:solidFill>
                <a:latin typeface="Calibri"/>
              </a:defRPr>
            </a:pPr>
            <a:r>
              <a:t>13  |  THE SEED ROUND ASK &amp; USE OF FUNDS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RAISING $1.50M SEED ROUND ($8.0M POST-MONEY SAFE)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18 Months of Runway to Scale to $1.6M+ ARR and 200+ Paying Precision Manufacturing Shops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21521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$1.50M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Seed Round Size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Post-Money SAFE Instrument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$8.00M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Post-Money Valuation Cap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18.75% Seed Investor Ownership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18 Months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Cash Runway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Reaches Series A Metrics in M15–M18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45% / 31%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R&amp;D vs. GTM Allocation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Disciplined Capital Deployment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10B981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$675,000 (45.0%) — Core ML &amp; Conformal Engineering: 3 FTEs scaling TabPFN v2 + Mondrian Conformal calibration, 2D drawing OCR, and SOC2/ITAR cloud infrastructure.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$210,000 (14.0%) — ERP Connectors &amp; CAD Kernel: Native 2-way integrations for JobBOSS, ProShop, ECI M1, Fulcrum, and Global Shop Solutions.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$270,000 (18.0%) — Paid Search, Meta Video &amp; Programmatic SEO: Scaling the 42 high-intent Google Search keywords, Meta motion ads, and 220-page interactive calculator matrix.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$195,000 (13.0%) — Outbound Technical SDRs &amp; Margin Audits: Executing 500+ historical CSV Margin Leak Audits to drive predictable $499/mo Pro conversions.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$150,000 (10.0%) — Cloud GPU Inference Cluster, Legal &amp; Working Capital Reserve.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21521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45% — CORE ML &amp; CONFORMAL R&amp;D ($675K)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TabPFN v2 + MAPIE calibration engine, STEP/PDF feature extraction, SOC2 Type II &amp; ITAR VPC.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18% — PAID SEARCH &amp; SEO ENGINE ($270K)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42 Google Search exact keywords, Meta/LinkedIn Conformal Band ads, 220-page calculator SEO hub.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14% — ERP NATIVE CONNECTORS ($210K)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1-click bi-directional sync with JobBOSS, ProShop, ECI M1, Fulcrum &amp; NetSuite.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21521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23% — SDR AUDITS &amp; CLOUD RESERVE ($345K)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2 outbound technical SDRs running 50-Job Margin Leak Audits + AWS g5 inference cluster &amp; reserve.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BOUNDEDQUOTE  |  Institutional Seed Data Room  |  Confidential  —  Slide 14 of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